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86" d="100"/>
          <a:sy n="86" d="100"/>
        </p:scale>
        <p:origin x="248" y="12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D0B8E684-7516-47AC-9294-08AAE612A25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37063</TotalTime>
  <Words>1196</Words>
  <Application>Microsoft Office PowerPoint</Application>
  <PresentationFormat>Widescreen</PresentationFormat>
  <Paragraphs>102</Paragraphs>
  <Slides>26</Slides>
  <Notes>26</Notes>
  <HiddenSlides>0</HiddenSlides>
  <MMClips>2</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Tracy Kewley</cp:lastModifiedBy>
  <cp:revision>369</cp:revision>
  <cp:lastPrinted>2021-11-08T18:32:12Z</cp:lastPrinted>
  <dcterms:modified xsi:type="dcterms:W3CDTF">2022-01-28T09:04:19Z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